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552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1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52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66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731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7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97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68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8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7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30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1E1D982-F66C-4FE5-9201-9B1C33C09831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E48BCD9-809D-4C22-ADC0-A95D7971D72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1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Criteria for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2028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 Secret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information is valuable because it is </a:t>
            </a:r>
            <a:r>
              <a:rPr lang="en-US" sz="2800" i="1" dirty="0"/>
              <a:t>not</a:t>
            </a:r>
            <a:r>
              <a:rPr lang="en-US" sz="2800" dirty="0"/>
              <a:t> generally known or ascertainable.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trade secret holder must take reasonable steps to keep the information secret.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If the above two requirements are not met, the information does not qualify for trade secret status and the holder cannot recover any remedies for misappropriation.</a:t>
            </a:r>
          </a:p>
        </p:txBody>
      </p:sp>
    </p:spTree>
    <p:extLst>
      <p:ext uri="{BB962C8B-B14F-4D97-AF65-F5344CB8AC3E}">
        <p14:creationId xmlns:p14="http://schemas.microsoft.com/office/powerpoint/2010/main" val="3071343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Eligible Material Examples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Formula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Pattern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Program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Compilation</a:t>
            </a:r>
          </a:p>
        </p:txBody>
      </p:sp>
    </p:spTree>
    <p:extLst>
      <p:ext uri="{BB962C8B-B14F-4D97-AF65-F5344CB8AC3E}">
        <p14:creationId xmlns:p14="http://schemas.microsoft.com/office/powerpoint/2010/main" val="274570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Ideas as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USTA provides some protection for ideas which are: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Novel or Original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Reduced to Concrete Form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Disclosed to the defendant in a the context of a </a:t>
            </a:r>
            <a:r>
              <a:rPr lang="en-US" sz="2800" i="1" dirty="0"/>
              <a:t>confidential</a:t>
            </a:r>
            <a:r>
              <a:rPr lang="en-US" sz="2800" dirty="0"/>
              <a:t> relationship and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Used by the defendant</a:t>
            </a:r>
          </a:p>
        </p:txBody>
      </p:sp>
    </p:spTree>
    <p:extLst>
      <p:ext uri="{BB962C8B-B14F-4D97-AF65-F5344CB8AC3E}">
        <p14:creationId xmlns:p14="http://schemas.microsoft.com/office/powerpoint/2010/main" val="3867077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Contractual Protection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Parties can also agree that the trade secrets can be protected by entering into a contractual agreement whereby the secret cannot be disclosed.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contract acts as evidence of the protected disclosure.  </a:t>
            </a:r>
          </a:p>
        </p:txBody>
      </p:sp>
    </p:spTree>
    <p:extLst>
      <p:ext uri="{BB962C8B-B14F-4D97-AF65-F5344CB8AC3E}">
        <p14:creationId xmlns:p14="http://schemas.microsoft.com/office/powerpoint/2010/main" val="180029828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</TotalTime>
  <Words>144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Trade Secrets</vt:lpstr>
      <vt:lpstr>Trade Secret Criteria</vt:lpstr>
      <vt:lpstr>Eligible Material Examples </vt:lpstr>
      <vt:lpstr>Ideas as Trade Secrets</vt:lpstr>
      <vt:lpstr>Contractual Protection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Secrets</dc:title>
  <dc:creator>Dana Nasser</dc:creator>
  <cp:lastModifiedBy>Dana Nasser</cp:lastModifiedBy>
  <cp:revision>3</cp:revision>
  <dcterms:created xsi:type="dcterms:W3CDTF">2017-05-01T06:04:24Z</dcterms:created>
  <dcterms:modified xsi:type="dcterms:W3CDTF">2017-05-01T06:23:27Z</dcterms:modified>
</cp:coreProperties>
</file>